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12.02.2024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 февраля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Вэб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-семинар 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площадке «Север-пресс» </a:t>
            </a: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налогоплательщиков по с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предоставление уведомления об исчисленных суммах налогов, сборов, страховых взносов с 01.01.2024г. Завершение переходного периода, связанного с внедрением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vk.com</a:t>
            </a:r>
            <a:r>
              <a:rPr lang="ru-RU" sz="23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3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severpress</a:t>
            </a:r>
            <a:endParaRPr lang="ru-RU" sz="23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февраля в 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Ответы на актуальные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Машиночитаемая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доверенность (МЧД) - особенности ее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применения.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2200</TotalTime>
  <Words>80</Words>
  <Application>Microsoft Office PowerPoint</Application>
  <PresentationFormat>Лист A4 (210x297 мм)</PresentationFormat>
  <Paragraphs>29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269</cp:revision>
  <cp:lastPrinted>2023-03-24T03:51:23Z</cp:lastPrinted>
  <dcterms:created xsi:type="dcterms:W3CDTF">2020-04-10T13:09:37Z</dcterms:created>
  <dcterms:modified xsi:type="dcterms:W3CDTF">2024-02-12T04:43:40Z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